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7" r:id="rId2"/>
  </p:sldIdLst>
  <p:sldSz cx="5400675" cy="3600450"/>
  <p:notesSz cx="7589838" cy="91344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>
      <p:cViewPr varScale="1">
        <p:scale>
          <a:sx n="185" d="100"/>
          <a:sy n="185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04" y="1143000"/>
            <a:ext cx="683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1143000"/>
            <a:ext cx="463073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1431"/>
            <a:ext cx="5400000" cy="36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582291" y="488195"/>
            <a:ext cx="42354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Получи скидку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787285" y="2986835"/>
            <a:ext cx="155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Карта в UDS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3056925" y="2986825"/>
            <a:ext cx="155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Telegram Bot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4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6792" y="1376155"/>
            <a:ext cx="1494562" cy="1493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2648CD-17C8-71A9-BB7F-B99AE580E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622" y="1366164"/>
            <a:ext cx="1533238" cy="15332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D75D9E-E6CA-00C3-26E3-1F7E77F03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84" y="1366163"/>
            <a:ext cx="1533237" cy="15332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Произвольный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Montserrat</vt:lpstr>
      <vt:lpstr>Arial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3</cp:revision>
  <dcterms:modified xsi:type="dcterms:W3CDTF">2025-07-10T08:27:37Z</dcterms:modified>
</cp:coreProperties>
</file>